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67" autoAdjust="0"/>
  </p:normalViewPr>
  <p:slideViewPr>
    <p:cSldViewPr>
      <p:cViewPr>
        <p:scale>
          <a:sx n="73" d="100"/>
          <a:sy n="73" d="100"/>
        </p:scale>
        <p:origin x="-98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6CE84-BCA5-4906-BFE2-B4E3D8554806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D2BFF-7AAE-4B7D-9849-3EEA618C867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2BFF-7AAE-4B7D-9849-3EEA618C867D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2BFF-7AAE-4B7D-9849-3EEA618C867D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2C080E-8EF1-47E1-BFB8-43A7B2B919A5}" type="datetimeFigureOut">
              <a:rPr lang="pt-PT" smtClean="0"/>
              <a:pPr/>
              <a:t>13-10-2009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DE97B9-BC21-4125-981F-EF1F98791E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qa-11Ss4m_g/RwYJtRXbiRI/AAAAAAAAAXc/FLL8hoeZ24E/s1600-h/Implanta&#195;&#167;&#195;&#163;o+da+Rep&#195;&#186;blica+Portuguesa+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pt/imgres?imgurl=http://3.bp.blogspot.com/_edOTyb048mE/SOf9IgqzK2I/AAAAAAAAIgI/4N_bzlPy7Kg/s320/bandeira_de_portugal.jpg&amp;imgrefurl=http://pela-positiva.blogspot.com/2008_10_01_archive.html&amp;usg=__IzAPZQVy7FYCIn00PxqQwfu4MTw=&amp;h=214&amp;w=320&amp;sz=7&amp;hl=pt-PT&amp;start=9&amp;tbnid=IMz3aNhSO1M1pM:&amp;tbnh=79&amp;tbnw=118&amp;prev=/images?q=bandeira+da+implanta%C3%A7ao+da+republica&amp;gbv=2&amp;hl=pt-PT&amp;sa=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117788699913586962" descr="http://1.bp.blogspot.com/_qa-11Ss4m_g/RwYJtRXbiRI/AAAAAAAAAXc/FLL8hoeZ24E/s320/Implanta%C3%A7%C3%A3o+da+Rep%C3%BAblica+Portuguesa+1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357430"/>
            <a:ext cx="1962150" cy="304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Rectângulo 5"/>
          <p:cNvSpPr/>
          <p:nvPr/>
        </p:nvSpPr>
        <p:spPr>
          <a:xfrm>
            <a:off x="214282" y="642918"/>
            <a:ext cx="809604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Implantação da República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214414" y="428604"/>
            <a:ext cx="5078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Hino Nacional:</a:t>
            </a:r>
            <a:endParaRPr lang="pt-P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71736" y="1357298"/>
            <a:ext cx="2398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</a:rPr>
              <a:t>“A Portuguesa”</a:t>
            </a:r>
            <a:endParaRPr lang="pt-P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00298" y="1928802"/>
            <a:ext cx="315983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Heróis do mar ,nobre povo,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Nação valente,imortal,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Levantai hoje de novo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O esplendor de Portugal!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Entre as brumas da memória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Ó Pátria,sente-se a voz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Dos teus egrégios avós,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Que há-de levar-te à vitória.</a:t>
            </a:r>
          </a:p>
          <a:p>
            <a:endParaRPr lang="pt-PT" dirty="0" smtClean="0"/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Às armas,às armas,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Sobre a terra e sobre o mar!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Às armas,às armas,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Pela Pátria,lutar!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Contra os canhões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Marchar,marchar!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 rot="10800000" flipV="1">
            <a:off x="5572132" y="5424887"/>
            <a:ext cx="3357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 Hino Nacional tem letra de Henrique Lopes de Mendonça e a musica de Alfredo Keil.</a:t>
            </a:r>
            <a:endParaRPr lang="pt-PT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500034" y="1000108"/>
            <a:ext cx="7827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Bandeira da República:</a:t>
            </a:r>
            <a:endParaRPr lang="pt-P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2293" name="Picture 5" descr="http://1.bp.blogspot.com/_2yUZbifpil4/SOkrfHqlNWI/AAAAAAAAAdU/_L7ZY8p3zhI/s400/bandei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571744"/>
            <a:ext cx="4015577" cy="2790826"/>
          </a:xfrm>
          <a:prstGeom prst="rect">
            <a:avLst/>
          </a:prstGeom>
          <a:noFill/>
        </p:spPr>
      </p:pic>
      <p:pic>
        <p:nvPicPr>
          <p:cNvPr id="12295" name="Picture 7" descr="http://t3.gstatic.com/images?q=tbn:IMz3aNhSO1M1pM:http://3.bp.blogspot.com/_edOTyb048mE/SOf9IgqzK2I/AAAAAAAAIgI/4N_bzlPy7Kg/s320/bandeira_de_portuga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123950" cy="752476"/>
          </a:xfrm>
          <a:prstGeom prst="rect">
            <a:avLst/>
          </a:prstGeom>
          <a:noFill/>
        </p:spPr>
      </p:pic>
      <p:pic>
        <p:nvPicPr>
          <p:cNvPr id="12297" name="Picture 9" descr="http://t3.gstatic.com/images?q=tbn:IMz3aNhSO1M1pM:http://3.bp.blogspot.com/_edOTyb048mE/SOf9IgqzK2I/AAAAAAAAIgI/4N_bzlPy7Kg/s320/bandeira_de_portuga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0050" y="6105524"/>
            <a:ext cx="1123950" cy="752476"/>
          </a:xfrm>
          <a:prstGeom prst="rect">
            <a:avLst/>
          </a:prstGeom>
          <a:noFill/>
        </p:spPr>
      </p:pic>
      <p:pic>
        <p:nvPicPr>
          <p:cNvPr id="12299" name="Picture 11" descr="http://t3.gstatic.com/images?q=tbn:IMz3aNhSO1M1pM:http://3.bp.blogspot.com/_edOTyb048mE/SOf9IgqzK2I/AAAAAAAAIgI/4N_bzlPy7Kg/s320/bandeira_de_portuga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105524"/>
            <a:ext cx="1123950" cy="752476"/>
          </a:xfrm>
          <a:prstGeom prst="rect">
            <a:avLst/>
          </a:prstGeom>
          <a:noFill/>
        </p:spPr>
      </p:pic>
      <p:pic>
        <p:nvPicPr>
          <p:cNvPr id="12301" name="Picture 13" descr="http://t3.gstatic.com/images?q=tbn:IMz3aNhSO1M1pM:http://3.bp.blogspot.com/_edOTyb048mE/SOf9IgqzK2I/AAAAAAAAIgI/4N_bzlPy7Kg/s320/bandeira_de_portuga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0050" y="0"/>
            <a:ext cx="1123950" cy="7524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142976" y="357166"/>
            <a:ext cx="6240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 Que Aconteceu:</a:t>
            </a:r>
            <a:endParaRPr lang="pt-P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28599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00100" y="1357298"/>
            <a:ext cx="57864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 A Revolução iniciou-se em Lisboa na madrugada do dia 4 de Outubro de 1910.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 É uma das grandes Revoluções do século XX.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 Na manhã do dia 5 de Outubro de 1910,José Relvas e mais membros do Directório do Partido Republicano Português,foram à varanda da Câmara Municipal de Lisboa proclamar a República.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 Nesse dia também,o rei D.Manuel II e a família real partiram para a praia da Ericeira com destino a Gilbraltar,e o nosso ultimo rei seguiu para o seu exílio em Inglaterra.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 O presidente do Governo Provisório foi presidido pelo Dr.Teólio Braga e o primeiro presidente eleito foi Dr. Manuel de </a:t>
            </a:r>
            <a:r>
              <a:rPr lang="pt-PT" smtClean="0">
                <a:latin typeface="Arial" pitchFamily="34" charset="0"/>
                <a:cs typeface="Arial" pitchFamily="34" charset="0"/>
              </a:rPr>
              <a:t>Arriaga</a:t>
            </a:r>
            <a:r>
              <a:rPr lang="pt-PT" smtClean="0">
                <a:latin typeface="Arial" pitchFamily="34" charset="0"/>
                <a:cs typeface="Arial" pitchFamily="34" charset="0"/>
              </a:rPr>
              <a:t>. 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O actual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presidente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da República o Professor Cavaco Silva.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857224" y="214290"/>
            <a:ext cx="7903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moeda da República:</a:t>
            </a:r>
            <a:endParaRPr lang="pt-P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42" name="Picture 2" descr="http://images04.olx.pt/ui/2/52/16/2828461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4379195" cy="3286148"/>
          </a:xfrm>
          <a:prstGeom prst="rect">
            <a:avLst/>
          </a:prstGeom>
          <a:noFill/>
        </p:spPr>
      </p:pic>
      <p:pic>
        <p:nvPicPr>
          <p:cNvPr id="10244" name="Picture 4" descr="http://images01.olx.pt/ui/2/09/94/25810594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714488"/>
            <a:ext cx="3617596" cy="271464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714348" y="5000636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scudo</a:t>
            </a:r>
            <a:endParaRPr lang="pt-PT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428596" y="500042"/>
            <a:ext cx="4629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Proclamação:</a:t>
            </a:r>
            <a:endParaRPr lang="pt-P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Imagem 6" descr="http://www.urap.pt/images/stories/imagens/implantao_republic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00174"/>
            <a:ext cx="314327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214414" y="285728"/>
            <a:ext cx="4204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Bibliografia:</a:t>
            </a:r>
            <a:endParaRPr lang="pt-P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14348" y="1214422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http</a:t>
            </a:r>
            <a:r>
              <a:rPr lang="pt-PT" smtClean="0"/>
              <a:t>://pt.wikipedia.org</a:t>
            </a:r>
            <a:endParaRPr lang="pt-PT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357554" y="2143116"/>
            <a:ext cx="1624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Fim!</a:t>
            </a:r>
            <a:endParaRPr lang="pt-P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15008" y="3214686"/>
            <a:ext cx="321985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Escola E/B 2,3 de Aver-o-Mar</a:t>
            </a:r>
          </a:p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Área de Projecto</a:t>
            </a:r>
          </a:p>
          <a:p>
            <a:endParaRPr lang="pt-P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Professor: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 Paulo Almeida</a:t>
            </a: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Trabalho Realizado por: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Filipe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Serreiro nº9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7ºB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Liliana Finisterra nº16 7ºB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Lucie Silva nº17 7ºB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Luís Paço nº18 7ºB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Samuel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Silva nº23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7ºB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377</TotalTime>
  <Words>277</Words>
  <Application>Microsoft Office PowerPoint</Application>
  <PresentationFormat>Apresentação no Ecrã (4:3)</PresentationFormat>
  <Paragraphs>49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Confluência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Implantação da Republica</dc:title>
  <dc:creator>Liliana Barroso Finisterra</dc:creator>
  <cp:lastModifiedBy>lucie</cp:lastModifiedBy>
  <cp:revision>41</cp:revision>
  <dcterms:created xsi:type="dcterms:W3CDTF">2009-09-24T19:27:21Z</dcterms:created>
  <dcterms:modified xsi:type="dcterms:W3CDTF">2009-10-13T13:46:33Z</dcterms:modified>
</cp:coreProperties>
</file>