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7DCC9-DE97-41E7-9207-9ABBEC2ED16F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56F6B-6F5B-421E-8A1D-B5CFAB430B0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3.bp.blogspot.com/_6niwb1aVzCI/R5d5jGcpkvI/AAAAAAAAAKk/tnh-a9ZjBko/s400/obes_inf1.jpg&amp;imgrefurl=http://farmacianet.blogspot.com/2008/01/aulas-de-culinria-para-combater.html&amp;usg=__DZdvSjOsbaUMFH5ap8T5_VwjeZU=&amp;h=354&amp;w=400&amp;sz=27&amp;hl=pt&amp;start=1&amp;um=1&amp;itbs=1&amp;tbnid=SJtNLjEVtv6DXM:&amp;tbnh=110&amp;tbnw=124&amp;prev=/images?q=a+obesidade&amp;hl=pt&amp;lr=&amp;sa=N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Somos aquilo que comemos </a:t>
            </a:r>
            <a:endParaRPr lang="pt-PT" dirty="0">
              <a:solidFill>
                <a:srgbClr val="FF0000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Consumo</a:t>
            </a:r>
          </a:p>
          <a:p>
            <a:endParaRPr lang="pt-PT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71600" y="1600200"/>
            <a:ext cx="32988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dirty="0" smtClean="0"/>
              <a:t>C</a:t>
            </a:r>
            <a:r>
              <a:rPr lang="pt-PT" sz="5400" dirty="0" smtClean="0"/>
              <a:t>onclusão</a:t>
            </a:r>
            <a:endParaRPr lang="pt-PT" sz="5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2000" y="3352800"/>
            <a:ext cx="819551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 smtClean="0"/>
              <a:t>Com este trabalho concluímos que </a:t>
            </a:r>
          </a:p>
          <a:p>
            <a:r>
              <a:rPr lang="pt-PT" sz="3600" dirty="0" smtClean="0"/>
              <a:t>as pessoas consomem em excesso. </a:t>
            </a:r>
            <a:endParaRPr lang="pt-PT" sz="3600" dirty="0" smtClean="0"/>
          </a:p>
          <a:p>
            <a:r>
              <a:rPr lang="pt-PT" sz="3600" dirty="0" smtClean="0"/>
              <a:t>Gostamos de desempenhar este trabalho</a:t>
            </a:r>
          </a:p>
          <a:p>
            <a:r>
              <a:rPr lang="pt-PT" sz="3600" dirty="0" smtClean="0"/>
              <a:t>p</a:t>
            </a:r>
            <a:r>
              <a:rPr lang="pt-PT" sz="3600" dirty="0" smtClean="0"/>
              <a:t>orque  conseguimos aprender que não </a:t>
            </a:r>
          </a:p>
          <a:p>
            <a:r>
              <a:rPr lang="pt-PT" sz="3600" dirty="0" smtClean="0"/>
              <a:t>devemos consumir em tanta quantidade</a:t>
            </a:r>
          </a:p>
          <a:p>
            <a:r>
              <a:rPr lang="pt-PT" sz="3600" dirty="0" smtClean="0"/>
              <a:t> </a:t>
            </a:r>
          </a:p>
          <a:p>
            <a:endParaRPr lang="pt-PT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Introdução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0" y="18288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        Com este trabalho pretendemos dar a conhecer que  estamos a desenvolver sobre o ambiente mais propriamente o consumo.</a:t>
            </a:r>
          </a:p>
          <a:p>
            <a:pPr>
              <a:buNone/>
            </a:pPr>
            <a:r>
              <a:rPr lang="pt-PT" dirty="0" smtClean="0"/>
              <a:t>         O trabalho que vamos mostrar esta dividido </a:t>
            </a:r>
          </a:p>
          <a:p>
            <a:pPr>
              <a:buNone/>
            </a:pPr>
            <a:r>
              <a:rPr lang="pt-PT" dirty="0" smtClean="0"/>
              <a:t>    em definição e entrevistas sobre o consumo</a:t>
            </a:r>
          </a:p>
          <a:p>
            <a:pPr>
              <a:buNone/>
            </a:pPr>
            <a:r>
              <a:rPr lang="pt-PT" dirty="0" smtClean="0"/>
              <a:t>     (somos aquilo que comemos)  </a:t>
            </a:r>
          </a:p>
          <a:p>
            <a:pPr>
              <a:buNone/>
            </a:pPr>
            <a:r>
              <a:rPr lang="pt-PT" dirty="0" smtClean="0"/>
              <a:t> 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 obesidade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A obesidade é a doença que afecta as pessoas que comem em excesso o que preocupa as pessoas.</a:t>
            </a:r>
          </a:p>
          <a:p>
            <a:pPr>
              <a:buNone/>
            </a:pPr>
            <a:r>
              <a:rPr lang="pt-PT" dirty="0" smtClean="0"/>
              <a:t>Conselho: não coma coisas em excesso</a:t>
            </a:r>
          </a:p>
          <a:p>
            <a:pPr>
              <a:buNone/>
            </a:pPr>
            <a:r>
              <a:rPr lang="pt-PT" dirty="0" smtClean="0"/>
              <a:t>                 verificar alimentos</a:t>
            </a:r>
            <a:endParaRPr lang="pt-PT" dirty="0"/>
          </a:p>
        </p:txBody>
      </p:sp>
      <p:pic>
        <p:nvPicPr>
          <p:cNvPr id="40962" name="Picture 2" descr="http://t1.gstatic.com/images?q=tbn:SJtNLjEVtv6DXM:http://3.bp.blogspot.com/_6niwb1aVzCI/R5d5jGcpkvI/AAAAAAAAAKk/tnh-a9ZjBko/s400/obes_inf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83739"/>
            <a:ext cx="3352800" cy="297426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Os lugares  mais problemáticos</a:t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Marcador de Posição de Conteúdo 3" descr="imagesCAZL5U8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2376835" cy="2018225"/>
          </a:xfrm>
        </p:spPr>
      </p:pic>
      <p:pic>
        <p:nvPicPr>
          <p:cNvPr id="6" name="Picture 2" descr="C:\Users\LUIS\Pictures\imagesCAZL5U8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05600" y="1905000"/>
            <a:ext cx="1905000" cy="2209800"/>
          </a:xfrm>
          <a:prstGeom prst="rect">
            <a:avLst/>
          </a:prstGeom>
          <a:noFill/>
        </p:spPr>
      </p:pic>
      <p:pic>
        <p:nvPicPr>
          <p:cNvPr id="5122" name="Picture 2" descr="http://www.vozdarua.com.br/imagens/africa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895600" y="1371600"/>
            <a:ext cx="3406291" cy="312420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04800" y="4648200"/>
            <a:ext cx="7173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Por vezes visitamos lugares que por em simplesmente não são fiscalizados</a:t>
            </a:r>
          </a:p>
          <a:p>
            <a:endParaRPr lang="pt-PT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Maus hábitos</a:t>
            </a:r>
            <a:br>
              <a:rPr lang="pt-PT" dirty="0" smtClean="0"/>
            </a:br>
            <a:r>
              <a:rPr lang="pt-PT" dirty="0" smtClean="0"/>
              <a:t> alimentares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1371600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 Se não tivermos cuidado com o que comemos , podemos ficar com obesidade desnecessariamente e isso causará doenças graves .</a:t>
            </a:r>
            <a:endParaRPr lang="pt-PT" dirty="0"/>
          </a:p>
        </p:txBody>
      </p:sp>
      <p:pic>
        <p:nvPicPr>
          <p:cNvPr id="1026" name="Picture 2" descr="http://1.bp.blogspot.com/_TUVc4aC6F0M/SdH-jCoxqXI/AAAAAAAAEZo/TzPGI9mGhsQ/s320/Maus%2Bh%25C3%25A1bitos%2Balimenta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81400"/>
            <a:ext cx="44196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Boa alimentação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Marcador de Posição de Conteúdo 3" descr="Roda-Fullde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143000"/>
            <a:ext cx="3810000" cy="3810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CaixaDeTexto 6"/>
          <p:cNvSpPr txBox="1"/>
          <p:nvPr/>
        </p:nvSpPr>
        <p:spPr>
          <a:xfrm>
            <a:off x="304800" y="1143001"/>
            <a:ext cx="3352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Para haver boa alimentação é necessário seguir as recomendações  da roda dos alimentos.</a:t>
            </a:r>
          </a:p>
          <a:p>
            <a:endParaRPr lang="pt-PT" sz="3200" dirty="0" smtClean="0"/>
          </a:p>
          <a:p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5300" dirty="0" smtClean="0"/>
              <a:t>         As diferenças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/>
          <a:lstStyle/>
          <a:p>
            <a:r>
              <a:rPr lang="pt-PT" dirty="0" smtClean="0"/>
              <a:t>Algumas pessoas não tem possibilidades de comer Outras comem demais </a:t>
            </a:r>
          </a:p>
          <a:p>
            <a:endParaRPr lang="pt-PT" dirty="0"/>
          </a:p>
        </p:txBody>
      </p:sp>
      <p:pic>
        <p:nvPicPr>
          <p:cNvPr id="1028" name="Picture 4" descr="http://frescurasdecrianca.files.wordpress.com/2007/11/ob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76600"/>
            <a:ext cx="2914650" cy="2324100"/>
          </a:xfrm>
          <a:prstGeom prst="rect">
            <a:avLst/>
          </a:prstGeom>
          <a:noFill/>
        </p:spPr>
      </p:pic>
      <p:pic>
        <p:nvPicPr>
          <p:cNvPr id="1030" name="Picture 6" descr="http://www.vozdarua.com.br/imagens/afr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3048001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838200"/>
            <a:ext cx="71648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600" dirty="0" smtClean="0"/>
              <a:t>    Entrevistas</a:t>
            </a:r>
            <a:endParaRPr lang="pt-PT" sz="6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81200" y="3352800"/>
            <a:ext cx="434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400" dirty="0" smtClean="0"/>
              <a:t>1- a um agricultor</a:t>
            </a:r>
          </a:p>
          <a:p>
            <a:endParaRPr lang="pt-PT" sz="3600" dirty="0" smtClean="0"/>
          </a:p>
          <a:p>
            <a:endParaRPr lang="pt-PT" sz="36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62200" y="2286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400" dirty="0" smtClean="0"/>
              <a:t>agricultura</a:t>
            </a:r>
            <a:endParaRPr lang="pt-PT" sz="5400" dirty="0"/>
          </a:p>
        </p:txBody>
      </p:sp>
      <p:pic>
        <p:nvPicPr>
          <p:cNvPr id="1026" name="Picture 2" descr="C:\Users\LUIS\Pictures\agricul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3048000" cy="272415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685800" y="20574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As pessoas tem total confiança nos  </a:t>
            </a:r>
          </a:p>
          <a:p>
            <a:r>
              <a:rPr lang="pt-PT" dirty="0" smtClean="0"/>
              <a:t>Comercialização dos produtos?</a:t>
            </a:r>
          </a:p>
          <a:p>
            <a:endParaRPr lang="pt-PT" dirty="0" smtClean="0"/>
          </a:p>
          <a:p>
            <a:r>
              <a:rPr lang="pt-PT" dirty="0" smtClean="0"/>
              <a:t>Os produtos que cultivamos tem total confiança das pessoas  . </a:t>
            </a:r>
          </a:p>
          <a:p>
            <a:endParaRPr lang="pt-PT" dirty="0" smtClean="0"/>
          </a:p>
          <a:p>
            <a:r>
              <a:rPr lang="pt-PT" dirty="0" smtClean="0"/>
              <a:t>Usam-se em demasia os pesticidas?</a:t>
            </a:r>
          </a:p>
          <a:p>
            <a:endParaRPr lang="pt-PT" dirty="0" smtClean="0"/>
          </a:p>
          <a:p>
            <a:r>
              <a:rPr lang="pt-PT" dirty="0" smtClean="0"/>
              <a:t>Não , apenas usamos pesticidas para matar as ervas prejudiciais para a agricultura ,a chamada(</a:t>
            </a:r>
            <a:r>
              <a:rPr lang="pt-PT" dirty="0" err="1" smtClean="0"/>
              <a:t>junça</a:t>
            </a:r>
            <a:r>
              <a:rPr lang="pt-PT" dirty="0" smtClean="0"/>
              <a:t>).</a:t>
            </a:r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430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226</Words>
  <Application>Microsoft Office PowerPoint</Application>
  <PresentationFormat>Apresentação no Ecrã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Fluxo</vt:lpstr>
      <vt:lpstr>Somos aquilo que comemos </vt:lpstr>
      <vt:lpstr>Introdução </vt:lpstr>
      <vt:lpstr>A obesidade </vt:lpstr>
      <vt:lpstr>Os lugares  mais problemáticos </vt:lpstr>
      <vt:lpstr>Maus hábitos  alimentares</vt:lpstr>
      <vt:lpstr>Boa alimentação  </vt:lpstr>
      <vt:lpstr>         As diferenças </vt:lpstr>
      <vt:lpstr>Diapositivo 8</vt:lpstr>
      <vt:lpstr>Diapositivo 9</vt:lpstr>
      <vt:lpstr>Diapositivo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Somos aquilo que comemos</dc:title>
  <dc:creator>LUIS</dc:creator>
  <cp:lastModifiedBy>LUIS</cp:lastModifiedBy>
  <cp:revision>28</cp:revision>
  <dcterms:created xsi:type="dcterms:W3CDTF">2010-01-13T12:04:32Z</dcterms:created>
  <dcterms:modified xsi:type="dcterms:W3CDTF">2010-03-24T10:01:33Z</dcterms:modified>
</cp:coreProperties>
</file>