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87333" autoAdjust="0"/>
  </p:normalViewPr>
  <p:slideViewPr>
    <p:cSldViewPr>
      <p:cViewPr varScale="1">
        <p:scale>
          <a:sx n="68" d="100"/>
          <a:sy n="68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c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1" name="Conexão rect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c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E94B33-F18D-4ADA-9797-58C58525461E}" type="datetimeFigureOut">
              <a:rPr lang="pt-PT" smtClean="0"/>
              <a:pPr/>
              <a:t>24-03-2010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E8EC80-F49D-4457-ACAE-FA2A41D2AC2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paulo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i="1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  <a:ea typeface="BatangChe" pitchFamily="49" charset="-127"/>
              </a:rPr>
              <a:t>O</a:t>
            </a:r>
            <a:r>
              <a:rPr lang="pt-PT" i="1" dirty="0" smtClean="0">
                <a:solidFill>
                  <a:srgbClr val="FF0000"/>
                </a:solidFill>
                <a:latin typeface="Consolas" pitchFamily="49" charset="0"/>
                <a:ea typeface="BatangChe" pitchFamily="49" charset="-127"/>
              </a:rPr>
              <a:t> </a:t>
            </a:r>
            <a:r>
              <a:rPr lang="pt-PT" i="1" dirty="0" smtClean="0">
                <a:solidFill>
                  <a:srgbClr val="FFC000"/>
                </a:solidFill>
                <a:latin typeface="Consolas" pitchFamily="49" charset="0"/>
                <a:ea typeface="BatangChe" pitchFamily="49" charset="-127"/>
              </a:rPr>
              <a:t>elogio</a:t>
            </a:r>
            <a:r>
              <a:rPr lang="pt-PT" i="1" dirty="0" smtClean="0">
                <a:solidFill>
                  <a:srgbClr val="FF0000"/>
                </a:solidFill>
                <a:latin typeface="Consolas" pitchFamily="49" charset="0"/>
                <a:ea typeface="BatangChe" pitchFamily="49" charset="-127"/>
              </a:rPr>
              <a:t> </a:t>
            </a:r>
            <a:r>
              <a:rPr lang="pt-PT" i="1" dirty="0" smtClean="0">
                <a:solidFill>
                  <a:srgbClr val="00B0F0"/>
                </a:solidFill>
                <a:latin typeface="Consolas" pitchFamily="49" charset="0"/>
                <a:ea typeface="BatangChe" pitchFamily="49" charset="-127"/>
              </a:rPr>
              <a:t>do</a:t>
            </a:r>
            <a:r>
              <a:rPr lang="pt-PT" i="1" dirty="0" smtClean="0">
                <a:solidFill>
                  <a:srgbClr val="FF0000"/>
                </a:solidFill>
                <a:latin typeface="Consolas" pitchFamily="49" charset="0"/>
                <a:ea typeface="BatangChe" pitchFamily="49" charset="-127"/>
              </a:rPr>
              <a:t> </a:t>
            </a:r>
            <a:r>
              <a:rPr lang="pt-PT" i="1" dirty="0" smtClean="0">
                <a:solidFill>
                  <a:srgbClr val="92D050"/>
                </a:solidFill>
                <a:latin typeface="Consolas" pitchFamily="49" charset="0"/>
                <a:ea typeface="BatangChe" pitchFamily="49" charset="-127"/>
              </a:rPr>
              <a:t>consumo</a:t>
            </a:r>
            <a:r>
              <a:rPr lang="pt-PT" i="1" dirty="0" smtClean="0">
                <a:solidFill>
                  <a:srgbClr val="FF0000"/>
                </a:solidFill>
                <a:latin typeface="Consolas" pitchFamily="49" charset="0"/>
                <a:ea typeface="BatangChe" pitchFamily="49" charset="-127"/>
              </a:rPr>
              <a:t> sustentável</a:t>
            </a:r>
            <a:endParaRPr lang="pt-PT" i="1" dirty="0">
              <a:solidFill>
                <a:srgbClr val="FF0000"/>
              </a:solidFill>
              <a:latin typeface="Blackadder ITC" pitchFamily="82" charset="0"/>
              <a:ea typeface="BatangChe" pitchFamily="49" charset="-127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sz="9600" dirty="0" smtClean="0"/>
          </a:p>
          <a:p>
            <a:pPr>
              <a:buNone/>
            </a:pPr>
            <a:r>
              <a:rPr lang="pt-PT" sz="9600" dirty="0" smtClean="0"/>
              <a:t> </a:t>
            </a:r>
            <a:r>
              <a:rPr lang="pt-PT" sz="9600" dirty="0" smtClean="0"/>
              <a:t>  !!!!FIM!!!!!! </a:t>
            </a:r>
            <a:endParaRPr lang="pt-PT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Índice </a:t>
            </a:r>
            <a:endParaRPr lang="pt-PT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FFC000"/>
                </a:solidFill>
              </a:rPr>
              <a:t>Introdução………………………….....................pág.1</a:t>
            </a:r>
          </a:p>
          <a:p>
            <a:r>
              <a:rPr lang="pt-PT" sz="2400" dirty="0" smtClean="0">
                <a:solidFill>
                  <a:schemeClr val="accent5">
                    <a:lumMod val="75000"/>
                  </a:schemeClr>
                </a:solidFill>
              </a:rPr>
              <a:t>Realização de exercícios de separação dos lixos……………………………………………………….pág.2</a:t>
            </a:r>
          </a:p>
          <a:p>
            <a:r>
              <a:rPr lang="pt-PT" sz="2400" dirty="0" smtClean="0">
                <a:solidFill>
                  <a:srgbClr val="92D050"/>
                </a:solidFill>
              </a:rPr>
              <a:t>Praticar a técnica caseira de reciclagem de papel……………………………………………………pág.3</a:t>
            </a:r>
          </a:p>
          <a:p>
            <a:r>
              <a:rPr lang="pt-PT" sz="2400" dirty="0" smtClean="0">
                <a:solidFill>
                  <a:srgbClr val="FF0000"/>
                </a:solidFill>
              </a:rPr>
              <a:t>Realização de produtos com materiais recuperados…………………………………………..pág.4</a:t>
            </a:r>
            <a:endParaRPr lang="pt-P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FFC000"/>
                </a:solidFill>
              </a:rPr>
              <a:t>Introdução</a:t>
            </a:r>
            <a:endParaRPr lang="pt-PT" sz="3200" dirty="0">
              <a:solidFill>
                <a:srgbClr val="FFC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sz="2400" dirty="0" smtClean="0">
                <a:solidFill>
                  <a:srgbClr val="FFC000"/>
                </a:solidFill>
              </a:rPr>
              <a:t>Nós vamos apresentar este trabalho, para ajudar as pessoas a saber cuidar melhor do nosso planeta azul, para não estragarem  mais o nosso planeta. Esperamos que vão ficar com essa ideia de ajudar o planeta , e esperamos também que vejamos o nosso planeta a melhorar. </a:t>
            </a:r>
          </a:p>
          <a:p>
            <a:pPr>
              <a:buNone/>
            </a:pPr>
            <a:r>
              <a:rPr lang="pt-PT" sz="2400" dirty="0" smtClean="0">
                <a:solidFill>
                  <a:srgbClr val="FFC000"/>
                </a:solidFill>
              </a:rPr>
              <a:t>                                                          Pag.1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accent5">
                    <a:lumMod val="50000"/>
                  </a:schemeClr>
                </a:solidFill>
              </a:rPr>
              <a:t>Realização de exercícios de separação dos lixos:</a:t>
            </a:r>
            <a:endParaRPr lang="pt-PT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sz="2600" dirty="0" smtClean="0">
                <a:solidFill>
                  <a:srgbClr val="00B0F0"/>
                </a:solidFill>
              </a:rPr>
              <a:t>Nós aconselhámos a todas as pessoas </a:t>
            </a:r>
            <a:r>
              <a:rPr lang="pt-PT" sz="2600" dirty="0">
                <a:solidFill>
                  <a:srgbClr val="00B0F0"/>
                </a:solidFill>
              </a:rPr>
              <a:t> </a:t>
            </a:r>
            <a:r>
              <a:rPr lang="pt-PT" sz="2600" dirty="0" smtClean="0">
                <a:solidFill>
                  <a:srgbClr val="00B0F0"/>
                </a:solidFill>
              </a:rPr>
              <a:t>para reciclar o lixo, deviam de arranjar caixotes de lixo ou baldes para ajudar ainda mais a reciclagem,  e começarem a separar o seu  lixo  para ajudar o nosso planeta azul, a ter melhor ambiente e para  não causar mais consequências  no buraco da camada do ozono porque sem ela não estamos protegidos dos raios ultra-violeta e dos outros raios existentes.   Pag.2</a:t>
            </a:r>
          </a:p>
          <a:p>
            <a:endParaRPr lang="pt-PT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t-PT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B050"/>
                </a:solidFill>
              </a:rPr>
              <a:t>Praticar a técnica caseira de reciclagem de papel.</a:t>
            </a: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72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92D050"/>
                </a:solidFill>
              </a:rPr>
              <a:t>Nós  aconselhámos que as pessoas usem a técnica caseira, de quando forem as compras ou qualquer outra coisa e tiverem sacos de papel ou sacos de pano, nunca os metam fora, pois podem ser outra vez utilizados, por vocês e para não pedirem nos estabelecimentos  onde forem comprar as suas compras.                                            Pag.3</a:t>
            </a:r>
            <a:endParaRPr lang="pt-PT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FF0000"/>
                </a:solidFill>
              </a:rPr>
              <a:t>Realização de produtos com materiais recuperados </a:t>
            </a:r>
            <a:endParaRPr lang="pt-PT" sz="3200" dirty="0">
              <a:solidFill>
                <a:srgbClr val="FF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C00000"/>
                </a:solidFill>
              </a:rPr>
              <a:t>Aconselhamos a todas as pessoas, que se quiserem, alguma vez, criar um trabalho, maquete, etc.… , que usassem materiais que possa reciclar assim ajudaram o ambiente, ajudara as pessoas a conseguir melhorar o ambiente e a maquete, ou outro tipo de trabalho, ficara como se fosse um trabalho feito sem ser reciclado.</a:t>
            </a:r>
            <a:endParaRPr lang="pt-P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70C0"/>
                </a:solidFill>
              </a:rPr>
              <a:t>Conclusão.</a:t>
            </a:r>
            <a:endParaRPr lang="pt-PT" sz="3200" dirty="0">
              <a:solidFill>
                <a:srgbClr val="0070C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B0F0"/>
                </a:solidFill>
              </a:rPr>
              <a:t>Nós esperamos que com este trabalho, que vos sirva de lição , e quando quiserem fazer uma maquete ou outros tipos que façam como nós. </a:t>
            </a:r>
          </a:p>
          <a:p>
            <a:endParaRPr lang="pt-PT" sz="2400" dirty="0" smtClean="0">
              <a:solidFill>
                <a:srgbClr val="00B0F0"/>
              </a:solidFill>
            </a:endParaRPr>
          </a:p>
          <a:p>
            <a:endParaRPr lang="pt-PT" sz="2400" dirty="0" smtClean="0">
              <a:solidFill>
                <a:srgbClr val="00B0F0"/>
              </a:solidFill>
            </a:endParaRPr>
          </a:p>
          <a:p>
            <a:endParaRPr lang="pt-PT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t-PT" sz="2400" dirty="0" smtClean="0">
                <a:solidFill>
                  <a:srgbClr val="00B0F0"/>
                </a:solidFill>
              </a:rPr>
              <a:t>                                                                Pag.6</a:t>
            </a:r>
            <a:endParaRPr lang="pt-PT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err="1" smtClean="0">
                <a:solidFill>
                  <a:srgbClr val="FFC000"/>
                </a:solidFill>
              </a:rPr>
              <a:t>Netgrafia</a:t>
            </a:r>
            <a:r>
              <a:rPr lang="pt-PT" sz="3200" dirty="0" smtClean="0">
                <a:solidFill>
                  <a:srgbClr val="FFC000"/>
                </a:solidFill>
              </a:rPr>
              <a:t> </a:t>
            </a:r>
            <a:endParaRPr lang="pt-PT" sz="3200" dirty="0">
              <a:solidFill>
                <a:srgbClr val="FFC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z="2400" dirty="0" err="1" smtClean="0">
                <a:solidFill>
                  <a:srgbClr val="FFC000"/>
                </a:solidFill>
                <a:hlinkClick r:id="rId2"/>
              </a:rPr>
              <a:t>www.profpaulo.weebly.com</a:t>
            </a:r>
            <a:endParaRPr lang="pt-PT" sz="2400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endParaRPr lang="pt-P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pt-PT" dirty="0" smtClean="0">
                <a:solidFill>
                  <a:srgbClr val="FFC000"/>
                </a:solidFill>
              </a:rPr>
              <a:t>                                                                               </a:t>
            </a:r>
          </a:p>
          <a:p>
            <a:pPr>
              <a:buNone/>
            </a:pPr>
            <a:r>
              <a:rPr lang="pt-PT" dirty="0" smtClean="0">
                <a:solidFill>
                  <a:srgbClr val="FFC000"/>
                </a:solidFill>
              </a:rPr>
              <a:t>                                                                 Pag.7</a:t>
            </a:r>
            <a:endParaRPr lang="pt-PT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realizado por: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       </a:t>
            </a:r>
            <a:r>
              <a:rPr lang="pt-PT" dirty="0" err="1" smtClean="0"/>
              <a:t>Raphael</a:t>
            </a:r>
            <a:endParaRPr lang="pt-PT" dirty="0" smtClean="0"/>
          </a:p>
          <a:p>
            <a:pPr>
              <a:buNone/>
            </a:pPr>
            <a:r>
              <a:rPr lang="pt-PT" dirty="0" smtClean="0"/>
              <a:t>                           Costa                Nº21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         Eduardo</a:t>
            </a:r>
          </a:p>
          <a:p>
            <a:pPr>
              <a:buNone/>
            </a:pPr>
            <a:r>
              <a:rPr lang="pt-PT" dirty="0" smtClean="0"/>
              <a:t>                            Moreira                     Nº8</a:t>
            </a:r>
            <a:endParaRPr lang="pt-PT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ia">
  <a:themeElements>
    <a:clrScheme name="Energi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i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359</Words>
  <Application>Microsoft Office PowerPoint</Application>
  <PresentationFormat>Apresentação no Ecrã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Energia</vt:lpstr>
      <vt:lpstr>O elogio do consumo sustentável</vt:lpstr>
      <vt:lpstr>Índice </vt:lpstr>
      <vt:lpstr>Introdução</vt:lpstr>
      <vt:lpstr>Realização de exercícios de separação dos lixos:</vt:lpstr>
      <vt:lpstr>Praticar a técnica caseira de reciclagem de papel.</vt:lpstr>
      <vt:lpstr>Realização de produtos com materiais recuperados </vt:lpstr>
      <vt:lpstr>Conclusão.</vt:lpstr>
      <vt:lpstr>Netgrafia </vt:lpstr>
      <vt:lpstr>Trabalho realizado por:</vt:lpstr>
      <vt:lpstr>Diapositivo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elogio do consumo sustentável</dc:title>
  <dc:creator>Raphaël</dc:creator>
  <cp:lastModifiedBy>Raphaël</cp:lastModifiedBy>
  <cp:revision>22</cp:revision>
  <dcterms:created xsi:type="dcterms:W3CDTF">2010-01-13T12:22:29Z</dcterms:created>
  <dcterms:modified xsi:type="dcterms:W3CDTF">2010-03-24T11:54:06Z</dcterms:modified>
</cp:coreProperties>
</file>