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59" r:id="rId6"/>
    <p:sldId id="261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24" autoAdjust="0"/>
    <p:restoredTop sz="94660"/>
  </p:normalViewPr>
  <p:slideViewPr>
    <p:cSldViewPr>
      <p:cViewPr varScale="1">
        <p:scale>
          <a:sx n="59" d="100"/>
          <a:sy n="59" d="100"/>
        </p:scale>
        <p:origin x="-14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3D56B4-6659-41F6-8FF5-C8FC776F573A}" type="datetimeFigureOut">
              <a:rPr lang="pt-PT" smtClean="0"/>
              <a:pPr/>
              <a:t>01-06-2010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D26AA7-7CAA-4C91-9C7B-21C127CFB6E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c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xão rect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Marcador de Posição d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C7E1B75-9D1F-492E-BF9D-C9FD3C415DF0}" type="datetimeFigureOut">
              <a:rPr lang="pt-PT" smtClean="0"/>
              <a:pPr/>
              <a:t>01-06-2010</a:t>
            </a:fld>
            <a:endParaRPr lang="pt-PT"/>
          </a:p>
        </p:txBody>
      </p:sp>
      <p:sp>
        <p:nvSpPr>
          <p:cNvPr id="19" name="Marcador de Posição do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PT"/>
          </a:p>
        </p:txBody>
      </p:sp>
      <p:sp>
        <p:nvSpPr>
          <p:cNvPr id="27" name="Marcador de Posição do Número do Diapositivo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D25FE6B-73CF-4D0F-93E9-85A2CE2669D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7E1B75-9D1F-492E-BF9D-C9FD3C415DF0}" type="datetimeFigureOut">
              <a:rPr lang="pt-PT" smtClean="0"/>
              <a:pPr/>
              <a:t>01-06-2010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25FE6B-73CF-4D0F-93E9-85A2CE2669D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7E1B75-9D1F-492E-BF9D-C9FD3C415DF0}" type="datetimeFigureOut">
              <a:rPr lang="pt-PT" smtClean="0"/>
              <a:pPr/>
              <a:t>01-06-2010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25FE6B-73CF-4D0F-93E9-85A2CE2669D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7E1B75-9D1F-492E-BF9D-C9FD3C415DF0}" type="datetimeFigureOut">
              <a:rPr lang="pt-PT" smtClean="0"/>
              <a:pPr/>
              <a:t>01-06-2010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25FE6B-73CF-4D0F-93E9-85A2CE2669DD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7E1B75-9D1F-492E-BF9D-C9FD3C415DF0}" type="datetimeFigureOut">
              <a:rPr lang="pt-PT" smtClean="0"/>
              <a:pPr/>
              <a:t>01-06-2010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25FE6B-73CF-4D0F-93E9-85A2CE2669DD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lus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7E1B75-9D1F-492E-BF9D-C9FD3C415DF0}" type="datetimeFigureOut">
              <a:rPr lang="pt-PT" smtClean="0"/>
              <a:pPr/>
              <a:t>01-06-2010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25FE6B-73CF-4D0F-93E9-85A2CE2669DD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lus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7E1B75-9D1F-492E-BF9D-C9FD3C415DF0}" type="datetimeFigureOut">
              <a:rPr lang="pt-PT" smtClean="0"/>
              <a:pPr/>
              <a:t>01-06-2010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25FE6B-73CF-4D0F-93E9-85A2CE2669D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lus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7E1B75-9D1F-492E-BF9D-C9FD3C415DF0}" type="datetimeFigureOut">
              <a:rPr lang="pt-PT" smtClean="0"/>
              <a:pPr/>
              <a:t>01-06-2010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25FE6B-73CF-4D0F-93E9-85A2CE2669DD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lus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7E1B75-9D1F-492E-BF9D-C9FD3C415DF0}" type="datetimeFigureOut">
              <a:rPr lang="pt-PT" smtClean="0"/>
              <a:pPr/>
              <a:t>01-06-2010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25FE6B-73CF-4D0F-93E9-85A2CE2669D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C7E1B75-9D1F-492E-BF9D-C9FD3C415DF0}" type="datetimeFigureOut">
              <a:rPr lang="pt-PT" smtClean="0"/>
              <a:pPr/>
              <a:t>01-06-2010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25FE6B-73CF-4D0F-93E9-85A2CE2669D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lus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C7E1B75-9D1F-492E-BF9D-C9FD3C415DF0}" type="datetimeFigureOut">
              <a:rPr lang="pt-PT" smtClean="0"/>
              <a:pPr/>
              <a:t>01-06-2010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D25FE6B-73CF-4D0F-93E9-85A2CE2669DD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c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xão rect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lus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c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xão rect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Marcador de Posição do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0" name="Marcador de Posição do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10" name="Marcador de Posição d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C7E1B75-9D1F-492E-BF9D-C9FD3C415DF0}" type="datetimeFigureOut">
              <a:rPr lang="pt-PT" smtClean="0"/>
              <a:pPr/>
              <a:t>01-06-2010</a:t>
            </a:fld>
            <a:endParaRPr lang="pt-PT"/>
          </a:p>
        </p:txBody>
      </p:sp>
      <p:sp>
        <p:nvSpPr>
          <p:cNvPr id="22" name="Marcador de Posição do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PT"/>
          </a:p>
        </p:txBody>
      </p:sp>
      <p:sp>
        <p:nvSpPr>
          <p:cNvPr id="18" name="Marcador de Posição do Número do Diapositivo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D25FE6B-73CF-4D0F-93E9-85A2CE2669D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>
    <p:plus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2357453"/>
          </a:xfrm>
        </p:spPr>
        <p:txBody>
          <a:bodyPr>
            <a:normAutofit/>
          </a:bodyPr>
          <a:lstStyle/>
          <a:p>
            <a:r>
              <a:rPr lang="pt-PT" sz="5400" dirty="0" smtClean="0">
                <a:latin typeface="+mn-lt"/>
              </a:rPr>
              <a:t>Educação para a sustentabilidade</a:t>
            </a:r>
            <a:endParaRPr lang="pt-PT" sz="5400" dirty="0">
              <a:latin typeface="+mn-lt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 </a:t>
            </a:r>
            <a:r>
              <a:rPr lang="pt-PT" dirty="0" smtClean="0"/>
              <a:t>Página inicial………………………….pág1</a:t>
            </a:r>
          </a:p>
          <a:p>
            <a:r>
              <a:rPr lang="pt-PT" dirty="0" smtClean="0"/>
              <a:t>Índice……………………………………pág2</a:t>
            </a:r>
          </a:p>
          <a:p>
            <a:r>
              <a:rPr lang="pt-PT" dirty="0" smtClean="0"/>
              <a:t>Introdução………………………….....pág3 </a:t>
            </a:r>
          </a:p>
          <a:p>
            <a:r>
              <a:rPr lang="pt-PT" dirty="0" smtClean="0"/>
              <a:t>Desenvolvimento sustentável……..pág4</a:t>
            </a:r>
          </a:p>
          <a:p>
            <a:r>
              <a:rPr lang="pt-PT" dirty="0" smtClean="0"/>
              <a:t>Carta da terra………………………….pág5</a:t>
            </a:r>
          </a:p>
          <a:p>
            <a:r>
              <a:rPr lang="pt-PT" dirty="0" smtClean="0"/>
              <a:t>Temas nucleares da carta da terra.pág6</a:t>
            </a:r>
          </a:p>
          <a:p>
            <a:r>
              <a:rPr lang="pt-PT" dirty="0" smtClean="0"/>
              <a:t>Princípios fundamentais…………….pág7</a:t>
            </a:r>
          </a:p>
          <a:p>
            <a:r>
              <a:rPr lang="pt-PT" dirty="0" smtClean="0"/>
              <a:t>Conclusão……………………………...pág8</a:t>
            </a:r>
          </a:p>
          <a:p>
            <a:r>
              <a:rPr lang="pt-PT" dirty="0" smtClean="0"/>
              <a:t>Netgrafia ……………………………....pág9</a:t>
            </a:r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                  Índice</a:t>
            </a:r>
            <a:endParaRPr lang="pt-PT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 Com este trabalho  vamos falar  do desenvolvimento sustentável e sobre a carta da terra </a:t>
            </a:r>
            <a:r>
              <a:rPr lang="pt-PT" dirty="0" smtClean="0"/>
              <a:t>.</a:t>
            </a:r>
          </a:p>
          <a:p>
            <a:r>
              <a:rPr lang="pt-PT" dirty="0" smtClean="0"/>
              <a:t>Esperamos que as pessoas que o vão ler gostem.</a:t>
            </a:r>
            <a:r>
              <a:rPr lang="pt-PT" dirty="0" smtClean="0"/>
              <a:t>      </a:t>
            </a:r>
            <a:endParaRPr lang="pt-PT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              Introdução</a:t>
            </a:r>
            <a:endParaRPr lang="pt-PT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Posição de Conteúdo 3" descr="carta da terr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43174" y="1928802"/>
            <a:ext cx="3852887" cy="2482856"/>
          </a:xfr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57224" y="214290"/>
            <a:ext cx="7772400" cy="1559614"/>
          </a:xfrm>
        </p:spPr>
        <p:txBody>
          <a:bodyPr>
            <a:normAutofit/>
          </a:bodyPr>
          <a:lstStyle/>
          <a:p>
            <a:r>
              <a:rPr lang="pt-PT" dirty="0" smtClean="0"/>
              <a:t> O  desenvolvimento Sustentável</a:t>
            </a:r>
            <a:endParaRPr lang="pt-PT" dirty="0"/>
          </a:p>
        </p:txBody>
      </p:sp>
      <p:sp>
        <p:nvSpPr>
          <p:cNvPr id="6" name="CaixaDeTexto 5"/>
          <p:cNvSpPr txBox="1"/>
          <p:nvPr/>
        </p:nvSpPr>
        <p:spPr>
          <a:xfrm>
            <a:off x="785787" y="4714884"/>
            <a:ext cx="80010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dirty="0" smtClean="0"/>
              <a:t>O desenvolvimento sustentável tem como </a:t>
            </a:r>
            <a:r>
              <a:rPr lang="pt-PT" sz="2800" dirty="0" smtClean="0"/>
              <a:t>objectivo satisfazer as necessidades </a:t>
            </a:r>
            <a:r>
              <a:rPr lang="pt-PT" sz="2800" dirty="0" smtClean="0"/>
              <a:t>do presente sem danificar o </a:t>
            </a:r>
            <a:r>
              <a:rPr lang="pt-PT" sz="2800" dirty="0" smtClean="0"/>
              <a:t>futuro.</a:t>
            </a:r>
            <a:endParaRPr lang="pt-PT" sz="2800" dirty="0" smtClean="0"/>
          </a:p>
          <a:p>
            <a:endParaRPr lang="pt-PT" sz="2800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Posição de Conteúdo 3" descr="images[2]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72066" y="1285860"/>
            <a:ext cx="3786214" cy="3714776"/>
          </a:xfrm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/>
          </a:bodyPr>
          <a:lstStyle/>
          <a:p>
            <a:r>
              <a:rPr lang="pt-PT" dirty="0" smtClean="0"/>
              <a:t>     A Carta da TERRA</a:t>
            </a:r>
            <a:br>
              <a:rPr lang="pt-PT" dirty="0" smtClean="0"/>
            </a:br>
            <a:endParaRPr lang="pt-PT" dirty="0"/>
          </a:p>
        </p:txBody>
      </p:sp>
      <p:sp>
        <p:nvSpPr>
          <p:cNvPr id="7" name="CaixaDeTexto 6"/>
          <p:cNvSpPr txBox="1"/>
          <p:nvPr/>
        </p:nvSpPr>
        <p:spPr>
          <a:xfrm>
            <a:off x="928662" y="1857364"/>
            <a:ext cx="3865161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dirty="0" smtClean="0"/>
              <a:t>A carta da terra é um produto</a:t>
            </a:r>
          </a:p>
          <a:p>
            <a:r>
              <a:rPr lang="pt-PT" sz="2400" dirty="0" smtClean="0"/>
              <a:t>Intercultural que tem de duração</a:t>
            </a:r>
          </a:p>
          <a:p>
            <a:r>
              <a:rPr lang="pt-PT" sz="2400" dirty="0" smtClean="0"/>
              <a:t>uma década e tem vários objectivos que são partilhados por milhões de pessoas de varias culturas.   </a:t>
            </a:r>
          </a:p>
          <a:p>
            <a:endParaRPr lang="pt-PT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Ver </a:t>
            </a:r>
            <a:r>
              <a:rPr lang="pt-PT" dirty="0" smtClean="0"/>
              <a:t>os desafios , opções e </a:t>
            </a:r>
            <a:r>
              <a:rPr lang="pt-PT" dirty="0" smtClean="0"/>
              <a:t>criticas.</a:t>
            </a:r>
          </a:p>
          <a:p>
            <a:r>
              <a:rPr lang="pt-PT" dirty="0" smtClean="0"/>
              <a:t>Agir com integridade ecológica  e  proteger o ambiente.</a:t>
            </a:r>
          </a:p>
          <a:p>
            <a:r>
              <a:rPr lang="pt-PT" dirty="0" smtClean="0"/>
              <a:t>Valorizar toda a comunidade de vida .</a:t>
            </a:r>
          </a:p>
          <a:p>
            <a:r>
              <a:rPr lang="pt-PT" dirty="0" smtClean="0"/>
              <a:t>Usar a não-violência  como percurso para a paz .</a:t>
            </a:r>
          </a:p>
          <a:p>
            <a:r>
              <a:rPr lang="pt-PT" dirty="0" smtClean="0"/>
              <a:t>Apropriar-se da noção de responsabilidade universal.</a:t>
            </a:r>
          </a:p>
          <a:p>
            <a:r>
              <a:rPr lang="pt-PT" dirty="0" smtClean="0"/>
              <a:t>Reconhecer a </a:t>
            </a:r>
            <a:r>
              <a:rPr lang="pt-PT" smtClean="0"/>
              <a:t>inter </a:t>
            </a:r>
            <a:r>
              <a:rPr lang="pt-PT" smtClean="0"/>
              <a:t>dependência </a:t>
            </a:r>
            <a:r>
              <a:rPr lang="pt-PT" dirty="0" smtClean="0"/>
              <a:t>dos dos domínios sociais económicas e ambientais</a:t>
            </a:r>
          </a:p>
          <a:p>
            <a:endParaRPr lang="pt-PT" dirty="0" smtClean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Temas </a:t>
            </a:r>
            <a:r>
              <a:rPr lang="pt-PT" dirty="0" smtClean="0"/>
              <a:t>nucleares da carta da terra </a:t>
            </a:r>
            <a:endParaRPr lang="pt-PT" dirty="0"/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28596" y="1928802"/>
            <a:ext cx="5715040" cy="4389120"/>
          </a:xfrm>
        </p:spPr>
        <p:txBody>
          <a:bodyPr>
            <a:normAutofit fontScale="85000" lnSpcReduction="20000"/>
          </a:bodyPr>
          <a:lstStyle/>
          <a:p>
            <a:r>
              <a:rPr lang="pt-PT" dirty="0" smtClean="0"/>
              <a:t> </a:t>
            </a:r>
            <a:r>
              <a:rPr lang="pt-PT" b="1" dirty="0" smtClean="0"/>
              <a:t>I. Respeito e cuidado pela comunidade de vida</a:t>
            </a:r>
          </a:p>
          <a:p>
            <a:r>
              <a:rPr lang="pt-PT" dirty="0" smtClean="0"/>
              <a:t>1. Respeitar a Terra e a vida em toda a sua diversidade.</a:t>
            </a:r>
          </a:p>
          <a:p>
            <a:r>
              <a:rPr lang="pt-PT" dirty="0" smtClean="0"/>
              <a:t>2. Cuidar da comunidade de vida com compreensão, compaixão e amor.</a:t>
            </a:r>
          </a:p>
          <a:p>
            <a:r>
              <a:rPr lang="pt-PT" dirty="0" smtClean="0"/>
              <a:t>3. Construir sociedades democráticas que sejam justas, participativas, sustentáveis e pacíficas.</a:t>
            </a:r>
          </a:p>
          <a:p>
            <a:r>
              <a:rPr lang="pt-PT" dirty="0" smtClean="0"/>
              <a:t>4. Conservar a generosidade e a beleza da Terra para as gerações presentes e futuras.</a:t>
            </a:r>
            <a:endParaRPr lang="pt-PT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     princípios fundamentais </a:t>
            </a:r>
            <a:endParaRPr lang="pt-PT" dirty="0"/>
          </a:p>
        </p:txBody>
      </p:sp>
      <p:pic>
        <p:nvPicPr>
          <p:cNvPr id="4" name="Imagem 3" descr="imagesCAHNAUQ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00826" y="2214554"/>
            <a:ext cx="2143140" cy="3643338"/>
          </a:xfrm>
          <a:prstGeom prst="rect">
            <a:avLst/>
          </a:prstGeom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078489"/>
          </a:xfrm>
        </p:spPr>
        <p:txBody>
          <a:bodyPr>
            <a:normAutofit/>
          </a:bodyPr>
          <a:lstStyle/>
          <a:p>
            <a:r>
              <a:rPr lang="pt-PT" sz="3200" dirty="0" smtClean="0"/>
              <a:t>Com isto ,esperamos que tenham gostado do nosso trabalho.</a:t>
            </a:r>
          </a:p>
          <a:p>
            <a:r>
              <a:rPr lang="pt-PT" sz="3200" dirty="0" smtClean="0"/>
              <a:t>Empenhámos muito para que este trabalho lhe mentaliza-se sobre a sustentabilidade.</a:t>
            </a:r>
          </a:p>
          <a:p>
            <a:endParaRPr lang="pt-PT" sz="3200" dirty="0" smtClean="0"/>
          </a:p>
          <a:p>
            <a:pPr>
              <a:buNone/>
            </a:pPr>
            <a:endParaRPr lang="pt-PT" sz="32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357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>         </a:t>
            </a:r>
            <a:r>
              <a:rPr lang="pt-PT" sz="4900" dirty="0" smtClean="0"/>
              <a:t>conclusão</a:t>
            </a:r>
            <a:endParaRPr lang="pt-PT" sz="4900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1857388"/>
          </a:xfrm>
        </p:spPr>
        <p:txBody>
          <a:bodyPr/>
          <a:lstStyle/>
          <a:p>
            <a:r>
              <a:rPr lang="pt-PT" dirty="0" smtClean="0"/>
              <a:t>http://www.google.com/images?hl=pt&amp;source=imghp&amp;q=carta+da+terra&amp;btnG=Pesquisar+imagens&amp;gbv=2</a:t>
            </a:r>
            <a:endParaRPr lang="pt-PT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                    </a:t>
            </a:r>
            <a:r>
              <a:rPr lang="pt-PT" dirty="0" err="1" smtClean="0"/>
              <a:t>netgrafia</a:t>
            </a:r>
            <a:endParaRPr lang="pt-PT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fluência">
  <a:themeElements>
    <a:clrScheme name="Confluê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fluê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fluê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468</TotalTime>
  <Words>282</Words>
  <Application>Microsoft Office PowerPoint</Application>
  <PresentationFormat>Apresentação no Ecrã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9</vt:i4>
      </vt:variant>
    </vt:vector>
  </HeadingPairs>
  <TitlesOfParts>
    <vt:vector size="10" baseType="lpstr">
      <vt:lpstr>Confluência</vt:lpstr>
      <vt:lpstr>Educação para a sustentabilidade</vt:lpstr>
      <vt:lpstr>                  Índice</vt:lpstr>
      <vt:lpstr>              Introdução</vt:lpstr>
      <vt:lpstr> O  desenvolvimento Sustentável</vt:lpstr>
      <vt:lpstr>     A Carta da TERRA </vt:lpstr>
      <vt:lpstr>Temas nucleares da carta da terra </vt:lpstr>
      <vt:lpstr>     princípios fundamentais </vt:lpstr>
      <vt:lpstr>          conclusão</vt:lpstr>
      <vt:lpstr>                    netgrafia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Educação para a sustentabilidade</dc:title>
  <dc:creator>LUIS</dc:creator>
  <cp:lastModifiedBy>LUIS</cp:lastModifiedBy>
  <cp:revision>36</cp:revision>
  <dcterms:created xsi:type="dcterms:W3CDTF">2010-04-28T11:38:08Z</dcterms:created>
  <dcterms:modified xsi:type="dcterms:W3CDTF">2010-06-01T13:50:28Z</dcterms:modified>
</cp:coreProperties>
</file>