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0DC7F5-8C5A-48F7-B2E5-776A4FD726D4}" type="datetimeFigureOut">
              <a:rPr lang="pt-PT" smtClean="0"/>
              <a:pPr/>
              <a:t>07-01-2010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ED3340-0281-41F8-BBDC-5E0D9D63E2FA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ita\Desktop\Musicas\11%20Faixa%2011.wma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1 Faixa 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103523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428860" y="2928934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pt-PT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428728" y="0"/>
            <a:ext cx="5917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Bom Ambiente</a:t>
            </a:r>
            <a:endParaRPr lang="pt-PT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57554" y="171448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 </a:t>
            </a:r>
            <a:r>
              <a:rPr lang="pt-PT" sz="6000" dirty="0" smtClean="0">
                <a:solidFill>
                  <a:schemeClr val="bg1">
                    <a:lumMod val="50000"/>
                  </a:schemeClr>
                </a:solidFill>
              </a:rPr>
              <a:t> e</a:t>
            </a:r>
            <a:endParaRPr lang="pt-PT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00034" y="2714620"/>
            <a:ext cx="71651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pt-PT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Mau Ambiente</a:t>
            </a:r>
            <a:endParaRPr lang="pt-PT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Public\Pictures\Sample Pictures\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8" y="4057656"/>
            <a:ext cx="3733792" cy="2800344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3428991" cy="2571744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8706060" y="5934670"/>
            <a:ext cx="437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pt-P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7469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2132" y="0"/>
            <a:ext cx="3571868" cy="141763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Estás a ver esta paisagem?</a:t>
            </a:r>
            <a:endParaRPr lang="pt-PT" dirty="0"/>
          </a:p>
        </p:txBody>
      </p:sp>
      <p:pic>
        <p:nvPicPr>
          <p:cNvPr id="4" name="Marcador de Posição de Conteúdo 3" descr="Cre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48253" cy="3786190"/>
          </a:xfrm>
        </p:spPr>
      </p:pic>
      <p:sp>
        <p:nvSpPr>
          <p:cNvPr id="6" name="Seta para a esquerda 5"/>
          <p:cNvSpPr/>
          <p:nvPr/>
        </p:nvSpPr>
        <p:spPr>
          <a:xfrm>
            <a:off x="5072066" y="785794"/>
            <a:ext cx="35719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0" y="3786190"/>
            <a:ext cx="3643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Com toda esta poluição, um dia estará assim!!!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857620" y="5214950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I:\poluicao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90942"/>
            <a:ext cx="4572000" cy="31670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875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Já chega?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    Não nos parece!!! Isto ainda não é nada comparado com o que irão ver a seguir!!!</a:t>
            </a:r>
          </a:p>
          <a:p>
            <a:pPr>
              <a:buNone/>
            </a:pPr>
            <a:r>
              <a:rPr lang="pt-PT" dirty="0" smtClean="0"/>
              <a:t>    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785918" y="3643314"/>
            <a:ext cx="6441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Atenção!!!!!</a:t>
            </a:r>
            <a:endParaRPr lang="pt-PT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gua-poluicao-ambiental_~u13061854[1].jpg"/>
          <p:cNvPicPr>
            <a:picLocks noChangeAspect="1" noChangeArrowheads="1"/>
          </p:cNvPicPr>
          <p:nvPr/>
        </p:nvPicPr>
        <p:blipFill>
          <a:blip r:embed="rId2" cstate="print"/>
          <a:srcRect b="7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3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 descr="I:\foto-poluicao-da-agua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0741"/>
            <a:ext cx="9144000" cy="74287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53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 descr="I:\terr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59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I:\ambiental-industria-poluicao_~867R-15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6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I:\poluicao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93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Então gostaram do que viram?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    Isto ainda é apenas um principio, daqui a uma anos o ar estará irrespirável e a poluição continuará a aumentar cada vez mais.</a:t>
            </a:r>
          </a:p>
          <a:p>
            <a:pPr>
              <a:buNone/>
            </a:pPr>
            <a:r>
              <a:rPr lang="pt-PT" dirty="0" smtClean="0"/>
              <a:t>    Por isso olha para dentro de ti e pensa no que estás a fazer ao teu planeta e a ti mesmo também. </a:t>
            </a:r>
            <a:endParaRPr lang="pt-PT" dirty="0"/>
          </a:p>
        </p:txBody>
      </p:sp>
    </p:spTree>
  </p:cSld>
  <p:clrMapOvr>
    <a:masterClrMapping/>
  </p:clrMapOvr>
  <p:transition spd="slow" advTm="11375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Deixamos uns conselhos para ti!!!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428596" y="1428736"/>
            <a:ext cx="6772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Sê amigo do ambiente: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2357430"/>
            <a:ext cx="67151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-- Não deites  lixo para o chão</a:t>
            </a:r>
          </a:p>
          <a:p>
            <a:r>
              <a:rPr lang="pt-PT" sz="3200" dirty="0" smtClean="0"/>
              <a:t>-- Põe o lixo nos contentores, ecopontos ou caixotes</a:t>
            </a:r>
          </a:p>
          <a:p>
            <a:r>
              <a:rPr lang="pt-PT" sz="3200" dirty="0" smtClean="0"/>
              <a:t>-- Se vires lixo no chão apanha e coloca no sitio adequado</a:t>
            </a:r>
          </a:p>
          <a:p>
            <a:r>
              <a:rPr lang="pt-PT" sz="3200" dirty="0" smtClean="0"/>
              <a:t>-- Passa esta lição a todos os que sabes que desrespeitam o ambiente</a:t>
            </a:r>
          </a:p>
          <a:p>
            <a:r>
              <a:rPr lang="pt-PT" sz="3200" dirty="0" smtClean="0"/>
              <a:t>-- etc…</a:t>
            </a:r>
            <a:endParaRPr lang="pt-PT" sz="3200" dirty="0"/>
          </a:p>
        </p:txBody>
      </p:sp>
    </p:spTree>
  </p:cSld>
  <p:clrMapOvr>
    <a:masterClrMapping/>
  </p:clrMapOvr>
  <p:transition spd="slow" advTm="16469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Tm="3437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681550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Introdução…………………pagina 3</a:t>
            </a:r>
          </a:p>
          <a:p>
            <a:r>
              <a:rPr lang="pt-PT" dirty="0" smtClean="0"/>
              <a:t>O que é preciso para um “Bom Ambiente”…………….página 4</a:t>
            </a:r>
          </a:p>
          <a:p>
            <a:r>
              <a:rPr lang="pt-PT" dirty="0" smtClean="0"/>
              <a:t>Esquema………………………………página 5</a:t>
            </a:r>
          </a:p>
          <a:p>
            <a:r>
              <a:rPr lang="pt-PT" dirty="0" smtClean="0"/>
              <a:t>Imagens de “Bom Ambiente”………………páginas 6 e 7</a:t>
            </a:r>
          </a:p>
          <a:p>
            <a:r>
              <a:rPr lang="pt-PT" dirty="0" smtClean="0"/>
              <a:t>Noção de “Mau Ambiente ”…………………página8</a:t>
            </a:r>
          </a:p>
          <a:p>
            <a:r>
              <a:rPr lang="pt-PT" dirty="0" smtClean="0"/>
              <a:t>Imagens de “Mau Ambiente”……....páginas 9,10,12,13,14,15 e 16</a:t>
            </a:r>
          </a:p>
          <a:p>
            <a:r>
              <a:rPr lang="pt-PT" dirty="0" smtClean="0"/>
              <a:t>Reflexão……………..página 17</a:t>
            </a:r>
          </a:p>
          <a:p>
            <a:r>
              <a:rPr lang="pt-PT" dirty="0" smtClean="0"/>
              <a:t>Conselhos………………página 18</a:t>
            </a:r>
          </a:p>
          <a:p>
            <a:r>
              <a:rPr lang="pt-PT" dirty="0" smtClean="0"/>
              <a:t>Imagem………………….página 19</a:t>
            </a:r>
          </a:p>
          <a:p>
            <a:r>
              <a:rPr lang="pt-PT" dirty="0" smtClean="0"/>
              <a:t>Membros e nome do grupo……………..página 20</a:t>
            </a:r>
          </a:p>
          <a:p>
            <a:r>
              <a:rPr lang="pt-PT" dirty="0" smtClean="0"/>
              <a:t>Página final……………….página 21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just"/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571472" y="500042"/>
            <a:ext cx="27101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Índice</a:t>
            </a:r>
            <a:endParaRPr lang="pt-PT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285984" y="0"/>
            <a:ext cx="3680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sz="7200" b="1" cap="none" spc="0" dirty="0" err="1" smtClean="0">
                <a:ln/>
                <a:solidFill>
                  <a:schemeClr val="accent3"/>
                </a:solidFill>
                <a:effectLst/>
              </a:rPr>
              <a:t>The</a:t>
            </a:r>
            <a:r>
              <a:rPr lang="pt-PT" sz="72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pt-PT" sz="7200" b="1" cap="none" spc="0" dirty="0" err="1" smtClean="0">
                <a:ln/>
                <a:solidFill>
                  <a:schemeClr val="accent3"/>
                </a:solidFill>
                <a:effectLst/>
              </a:rPr>
              <a:t>Best</a:t>
            </a:r>
            <a:r>
              <a:rPr lang="pt-PT" sz="72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pt-PT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142976" y="2428868"/>
            <a:ext cx="90011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/>
                <a:solidFill>
                  <a:schemeClr val="accent3"/>
                </a:solidFill>
                <a:effectLst/>
              </a:rPr>
              <a:t> Ana Barbosa</a:t>
            </a:r>
          </a:p>
          <a:p>
            <a:pPr algn="ctr"/>
            <a:r>
              <a:rPr lang="pt-PT" sz="5400" b="1" dirty="0" smtClean="0">
                <a:ln/>
                <a:solidFill>
                  <a:schemeClr val="accent3"/>
                </a:solidFill>
              </a:rPr>
              <a:t>         Daniela Dourado</a:t>
            </a:r>
          </a:p>
          <a:p>
            <a:pPr algn="ctr"/>
            <a:r>
              <a:rPr lang="pt-PT" sz="5400" b="1" dirty="0" smtClean="0">
                <a:ln/>
                <a:solidFill>
                  <a:schemeClr val="accent3"/>
                </a:solidFill>
              </a:rPr>
              <a:t> Juliana Silva</a:t>
            </a:r>
          </a:p>
          <a:p>
            <a:pPr algn="ctr"/>
            <a:r>
              <a:rPr lang="pt-PT" sz="5400" b="1" dirty="0" smtClean="0">
                <a:ln/>
                <a:solidFill>
                  <a:schemeClr val="accent3"/>
                </a:solidFill>
              </a:rPr>
              <a:t>    Helena Neves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57158" y="2428868"/>
            <a:ext cx="3149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Membros:</a:t>
            </a:r>
            <a:endParaRPr lang="pt-P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Estrela de 5 pontas 7"/>
          <p:cNvSpPr/>
          <p:nvPr/>
        </p:nvSpPr>
        <p:spPr>
          <a:xfrm>
            <a:off x="714348" y="3643314"/>
            <a:ext cx="2428892" cy="250033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strela de 5 pontas 8"/>
          <p:cNvSpPr/>
          <p:nvPr/>
        </p:nvSpPr>
        <p:spPr>
          <a:xfrm>
            <a:off x="1714480" y="4500570"/>
            <a:ext cx="1643074" cy="157163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slow" advTm="10219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372" y="4286256"/>
            <a:ext cx="5000628" cy="257174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Área de Projecto</a:t>
            </a:r>
            <a:br>
              <a:rPr lang="pt-PT" dirty="0" smtClean="0"/>
            </a:br>
            <a:r>
              <a:rPr lang="pt-PT" dirty="0" smtClean="0"/>
              <a:t>7ºano</a:t>
            </a:r>
            <a:br>
              <a:rPr lang="pt-PT" dirty="0" smtClean="0"/>
            </a:br>
            <a:r>
              <a:rPr lang="pt-PT" dirty="0" smtClean="0"/>
              <a:t>Prof.: Paulo Almeida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4" name="Imagem 3" descr="Toco Tou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7818" cy="4018364"/>
          </a:xfrm>
          <a:prstGeom prst="rect">
            <a:avLst/>
          </a:prstGeom>
        </p:spPr>
      </p:pic>
    </p:spTree>
  </p:cSld>
  <p:clrMapOvr>
    <a:masterClrMapping/>
  </p:clrMapOvr>
  <p:transition spd="slow" advTm="1325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dirty="0" smtClean="0"/>
              <a:t>       Olá!!! Nós somos as “The Best” e realizamos este trabalho no âmbito da disciplina de Área de Projecto  do 7ºano da escola Básica de Aver-o-Mar.</a:t>
            </a:r>
          </a:p>
          <a:p>
            <a:pPr algn="just">
              <a:buNone/>
            </a:pPr>
            <a:r>
              <a:rPr lang="pt-PT" dirty="0"/>
              <a:t> </a:t>
            </a:r>
            <a:r>
              <a:rPr lang="pt-PT" dirty="0" smtClean="0"/>
              <a:t>     Este trabalho retrata factos reais, tais como o Mau Ambiente que afecta cada vez mais o nosso planeta e que é o causador de muitos problemas a nível de saúde e não só. </a:t>
            </a:r>
          </a:p>
          <a:p>
            <a:pPr algn="just">
              <a:buNone/>
            </a:pPr>
            <a:r>
              <a:rPr lang="pt-PT" dirty="0"/>
              <a:t> </a:t>
            </a:r>
            <a:r>
              <a:rPr lang="pt-PT" dirty="0" smtClean="0"/>
              <a:t>      Mas não nos vamos prolongar mais e esperemos que gostem do nosso trabalho.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642910" y="357166"/>
            <a:ext cx="348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Introdução 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951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       Para haver um bom ambiente é necessário que todos colaborem um pouquinho e ás vezes há pequenos gestos que não nos custam nada fazer e nós passamos ao lado. Vamos dar-vos uns pequenos exemplos no esquema que se segue.  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285852" y="142852"/>
            <a:ext cx="448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Bom Ambiente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237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184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Gesto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643570" y="0"/>
            <a:ext cx="32960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Causa de não</a:t>
            </a:r>
          </a:p>
          <a:p>
            <a:pPr algn="ctr"/>
            <a:r>
              <a:rPr lang="pt-PT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ser feito</a:t>
            </a:r>
            <a:endParaRPr lang="pt-PT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0" y="200024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2071678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Estás sentado num banco de jardim. Acabas de comer um chocolate e vais pôr a embalagem no caixote do lixo.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071934" y="20716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Não apeteceu levantar e por isso puseste para o chão.</a:t>
            </a:r>
            <a:endParaRPr lang="pt-PT" dirty="0"/>
          </a:p>
        </p:txBody>
      </p:sp>
      <p:sp>
        <p:nvSpPr>
          <p:cNvPr id="14" name="Sorriso 13"/>
          <p:cNvSpPr/>
          <p:nvPr/>
        </p:nvSpPr>
        <p:spPr>
          <a:xfrm>
            <a:off x="3071802" y="2857496"/>
            <a:ext cx="285752" cy="28575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ultiplicar 14"/>
          <p:cNvSpPr/>
          <p:nvPr/>
        </p:nvSpPr>
        <p:spPr>
          <a:xfrm>
            <a:off x="5286380" y="2428868"/>
            <a:ext cx="285752" cy="3571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Conexão recta 16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0" y="3857628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Estás a passear pela rua e vês um pacote de sumo no chão, mesmo ao lado do caixote do lixo. Apanhas e pões dentro do caixote. </a:t>
            </a:r>
            <a:endParaRPr lang="pt-PT" dirty="0"/>
          </a:p>
        </p:txBody>
      </p:sp>
      <p:sp>
        <p:nvSpPr>
          <p:cNvPr id="21" name="Sorriso 20"/>
          <p:cNvSpPr/>
          <p:nvPr/>
        </p:nvSpPr>
        <p:spPr>
          <a:xfrm>
            <a:off x="1214414" y="4786322"/>
            <a:ext cx="285752" cy="21431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>
            <a:off x="0" y="5429264"/>
            <a:ext cx="9501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 rot="5400000">
            <a:off x="1321583" y="2678913"/>
            <a:ext cx="5357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286248" y="392906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Não te apeteceu baixar por isso passas-te ao lado e deixas-te estar no chão. </a:t>
            </a:r>
            <a:endParaRPr lang="pt-PT" dirty="0"/>
          </a:p>
        </p:txBody>
      </p:sp>
      <p:sp>
        <p:nvSpPr>
          <p:cNvPr id="28" name="Multiplicar 27"/>
          <p:cNvSpPr/>
          <p:nvPr/>
        </p:nvSpPr>
        <p:spPr>
          <a:xfrm>
            <a:off x="5786446" y="4572008"/>
            <a:ext cx="357190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0" y="5643578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Legenda……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0" name="Sorriso 29"/>
          <p:cNvSpPr/>
          <p:nvPr/>
        </p:nvSpPr>
        <p:spPr>
          <a:xfrm>
            <a:off x="214282" y="6072206"/>
            <a:ext cx="357190" cy="28575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/>
          <p:cNvSpPr txBox="1"/>
          <p:nvPr/>
        </p:nvSpPr>
        <p:spPr>
          <a:xfrm>
            <a:off x="500034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= Atitude  certa</a:t>
            </a:r>
            <a:endParaRPr lang="pt-PT" dirty="0"/>
          </a:p>
        </p:txBody>
      </p:sp>
      <p:sp>
        <p:nvSpPr>
          <p:cNvPr id="32" name="Multiplicar 31"/>
          <p:cNvSpPr/>
          <p:nvPr/>
        </p:nvSpPr>
        <p:spPr>
          <a:xfrm>
            <a:off x="4143372" y="6072206"/>
            <a:ext cx="428628" cy="3571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500562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= Atitude errada</a:t>
            </a:r>
            <a:endParaRPr lang="pt-PT" dirty="0"/>
          </a:p>
        </p:txBody>
      </p:sp>
    </p:spTree>
  </p:cSld>
  <p:clrMapOvr>
    <a:masterClrMapping/>
  </p:clrMapOvr>
  <p:transition spd="slow" advTm="28782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\Desktop\máquina\P101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63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est 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1934" cy="3391451"/>
          </a:xfrm>
          <a:prstGeom prst="rect">
            <a:avLst/>
          </a:prstGeom>
        </p:spPr>
      </p:pic>
      <p:pic>
        <p:nvPicPr>
          <p:cNvPr id="6" name="Imagem 5" descr="Frangipani 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3391451"/>
          </a:xfrm>
          <a:prstGeom prst="rect">
            <a:avLst/>
          </a:prstGeom>
        </p:spPr>
      </p:pic>
      <p:pic>
        <p:nvPicPr>
          <p:cNvPr id="7" name="Imagem 6" descr="Fo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571472" y="3441680"/>
            <a:ext cx="26487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É assim que deve ser!!!</a:t>
            </a:r>
            <a:endParaRPr lang="pt-PT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2312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     O mau ambiente é um problema que já se está a tornar comum no nosso planeta e se isto não terminar o planeta Terra pode vir a juntar-se ao grupo dos planetas sem vida.</a:t>
            </a:r>
          </a:p>
          <a:p>
            <a:pPr>
              <a:buNone/>
            </a:pPr>
            <a:r>
              <a:rPr lang="pt-PT" dirty="0" smtClean="0"/>
              <a:t>     Pode ser que algumas das imagens que vamos mostrar vos sensibilizem para passarem a mensagem. 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000232" y="285728"/>
            <a:ext cx="494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Mau Ambiente</a:t>
            </a:r>
            <a:endParaRPr lang="pt-P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557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4525963"/>
          </a:xfrm>
        </p:spPr>
      </p:pic>
      <p:sp>
        <p:nvSpPr>
          <p:cNvPr id="5" name="CaixaDeTexto 4"/>
          <p:cNvSpPr txBox="1"/>
          <p:nvPr/>
        </p:nvSpPr>
        <p:spPr>
          <a:xfrm>
            <a:off x="0" y="4786322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Esta arvore já foi florida e saudável!!!</a:t>
            </a:r>
          </a:p>
          <a:p>
            <a:r>
              <a:rPr lang="pt-PT" sz="3200" dirty="0" smtClean="0"/>
              <a:t>Já viram como está agora? </a:t>
            </a:r>
            <a:endParaRPr lang="pt-PT" sz="3200" dirty="0"/>
          </a:p>
        </p:txBody>
      </p:sp>
    </p:spTree>
  </p:cSld>
  <p:clrMapOvr>
    <a:masterClrMapping/>
  </p:clrMapOvr>
  <p:transition spd="slow" advTm="6266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549</Words>
  <Application>Microsoft Office PowerPoint</Application>
  <PresentationFormat>Apresentação no Ecrã (4:3)</PresentationFormat>
  <Paragraphs>66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Fluxo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Estás a ver esta paisagem?</vt:lpstr>
      <vt:lpstr>Já chega?</vt:lpstr>
      <vt:lpstr>Diapositivo 12</vt:lpstr>
      <vt:lpstr>Diapositivo 13</vt:lpstr>
      <vt:lpstr>Diapositivo 14</vt:lpstr>
      <vt:lpstr>Diapositivo 15</vt:lpstr>
      <vt:lpstr>Diapositivo 16</vt:lpstr>
      <vt:lpstr>Então gostaram do que viram?</vt:lpstr>
      <vt:lpstr>Deixamos uns conselhos para ti!!! </vt:lpstr>
      <vt:lpstr>Diapositivo 19</vt:lpstr>
      <vt:lpstr>Diapositivo 20</vt:lpstr>
      <vt:lpstr>Área de Projecto 7ºano Prof.: Paulo Almeida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Rita</dc:creator>
  <cp:lastModifiedBy>Paulo Almeida</cp:lastModifiedBy>
  <cp:revision>20</cp:revision>
  <dcterms:created xsi:type="dcterms:W3CDTF">2009-11-29T15:01:50Z</dcterms:created>
  <dcterms:modified xsi:type="dcterms:W3CDTF">2010-01-07T09:49:54Z</dcterms:modified>
</cp:coreProperties>
</file>